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0689336" cy="7562088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a_clean_flat_graphic_poster_schedule_design_f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75620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